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50" r:id="rId2"/>
  </p:sldMasterIdLst>
  <p:notesMasterIdLst>
    <p:notesMasterId r:id="rId18"/>
  </p:notesMasterIdLst>
  <p:handoutMasterIdLst>
    <p:handoutMasterId r:id="rId19"/>
  </p:handoutMasterIdLst>
  <p:sldIdLst>
    <p:sldId id="303" r:id="rId3"/>
    <p:sldId id="290" r:id="rId4"/>
    <p:sldId id="292" r:id="rId5"/>
    <p:sldId id="295" r:id="rId6"/>
    <p:sldId id="293" r:id="rId7"/>
    <p:sldId id="294" r:id="rId8"/>
    <p:sldId id="298" r:id="rId9"/>
    <p:sldId id="297" r:id="rId10"/>
    <p:sldId id="284" r:id="rId11"/>
    <p:sldId id="299" r:id="rId12"/>
    <p:sldId id="288" r:id="rId13"/>
    <p:sldId id="287" r:id="rId14"/>
    <p:sldId id="301" r:id="rId15"/>
    <p:sldId id="291" r:id="rId16"/>
    <p:sldId id="285" r:id="rId17"/>
  </p:sldIdLst>
  <p:sldSz cx="9144000" cy="6858000" type="screen4x3"/>
  <p:notesSz cx="9926638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0000"/>
    <a:srgbClr val="7E0000"/>
    <a:srgbClr val="600000"/>
    <a:srgbClr val="336699"/>
    <a:srgbClr val="0066FF"/>
    <a:srgbClr val="8C5240"/>
    <a:srgbClr val="996600"/>
    <a:srgbClr val="5A84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3640" autoAdjust="0"/>
  </p:normalViewPr>
  <p:slideViewPr>
    <p:cSldViewPr>
      <p:cViewPr>
        <p:scale>
          <a:sx n="100" d="100"/>
          <a:sy n="100" d="100"/>
        </p:scale>
        <p:origin x="-114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</a:defRPr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</a:defRPr>
            </a:lvl1pPr>
          </a:lstStyle>
          <a:p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7950"/>
            <a:ext cx="4300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fld id="{19D3CA5D-3A51-4EE2-B94E-E9AB4A157EA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</a:defRPr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</a:defRPr>
            </a:lvl1pPr>
          </a:lstStyle>
          <a:p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7950"/>
            <a:ext cx="4300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fld id="{5D9AE07D-7809-4E0D-855C-C4BF1CA3169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AE07D-7809-4E0D-855C-C4BF1CA316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65FB8675-ADD0-41B6-B72B-96D281EAA4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D29B5-3067-4435-8092-9B82CB2E8C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B834E-B482-4ED2-960F-78DB1D26DD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5B69-87F0-4EFF-8B63-52028947C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5AE4-34C0-4500-9469-C62ED9ED3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5D4A-6366-4D60-A0D5-3A2E1699E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4E2C-3179-4DD1-AC12-2386F5332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B2F9-6A11-48B4-9EB0-F97D489CA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CF0-66A7-4772-9817-1DF8FA86D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C9AB-7B19-4DF8-844A-608C57C40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0E5A-1506-4930-9313-14015CD0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48712-378C-4D26-876B-7836A8C792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3A4F2B-B492-42DD-9F0F-97EC020AAC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1095-5A4A-4AF9-8842-E56AEC04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EB74-E9B1-4DEB-962B-B49E18EC7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344BDE-259F-4AA6-AA48-70C060D87B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EB0AB-070F-4F77-B671-CA512764D9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C82C5-AA30-4DE0-A95A-0D8E51264F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B0F8E-0693-4BBA-92E0-0A80073D06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C2F9-C638-42BF-AFA1-438C9F1040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3F019-2EE7-4E78-A63D-29AD867B8B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B58E0-BC5B-47FB-9519-7BCC041DF2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1384-D9C8-4D60-811B-14F4DD2943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EFB4E1C5-38C2-469C-96CC-54FA47F6C29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B4E1C5-38C2-469C-96CC-54FA47F6C2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сто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812360" cy="585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476672"/>
            <a:ext cx="85689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Сотрудничество и партнерство кафедры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и ФК Востока: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Ассоциация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Чжунь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Юань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Цигун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(Пекин, КНР)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Исследовательский институт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Кундавелл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(Пекин, КНР)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Международная ассоциация «Аура» (Киев, Украина)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Ассоциация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Чжунь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Юань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Цигун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«Даю» (Украина)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Интерначиональная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массажная школа город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Чангмай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Тайланд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Российско-Японская федерация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Буидо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(Токио, Япония)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Международный оздоровительный центр «Рейн»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Международная профессиональная ассоциация специалистов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комплементарной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альтернативной, народной медицины и психологов (Москва)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ГБУЗ Челябинский областной центр медицинской профилактики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 йоги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Парамананд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(Индия-Челябинск)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ООО Спортивная школа ушу (Челябинск)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Спортивный клуб ушу «Держава» (Челябинск)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Региональный центр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Биомедис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(Челябинск)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Амадео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(Уфа, Башкирия)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Оздоровительно-косметологический сало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Гала-Эстетик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(Челябинск)</a:t>
            </a:r>
            <a:endParaRPr lang="arn-C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Международное сотрудничество кафедры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и ФК Востока</a:t>
            </a:r>
            <a:endParaRPr lang="arn-C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тупени Международной шко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3"/>
            <a:ext cx="3528392" cy="2418475"/>
          </a:xfrm>
          <a:prstGeom prst="rect">
            <a:avLst/>
          </a:prstGeom>
        </p:spPr>
      </p:pic>
      <p:pic>
        <p:nvPicPr>
          <p:cNvPr id="9" name="Рисунок 8" descr="Уроки для тайских дет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3607949" cy="2705962"/>
          </a:xfrm>
          <a:prstGeom prst="rect">
            <a:avLst/>
          </a:prstGeom>
        </p:spPr>
      </p:pic>
      <p:pic>
        <p:nvPicPr>
          <p:cNvPr id="10" name="Рисунок 9" descr="Массаж тайца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77072"/>
            <a:ext cx="3214589" cy="2302128"/>
          </a:xfrm>
          <a:prstGeom prst="rect">
            <a:avLst/>
          </a:prstGeom>
        </p:spPr>
      </p:pic>
      <p:pic>
        <p:nvPicPr>
          <p:cNvPr id="12" name="Рисунок 11" descr="IMG_92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836712"/>
            <a:ext cx="3360374" cy="2520280"/>
          </a:xfrm>
          <a:prstGeom prst="rect">
            <a:avLst/>
          </a:prstGeom>
        </p:spPr>
      </p:pic>
      <p:pic>
        <p:nvPicPr>
          <p:cNvPr id="8" name="Рисунок 7" descr="IMG_92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148405" y="2404323"/>
            <a:ext cx="2747797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16632"/>
            <a:ext cx="84969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Занятия студентов по дисциплинам кафедры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ОТ и ФК Востока</a:t>
            </a:r>
            <a:endParaRPr lang="arn-CL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980728"/>
            <a:ext cx="1944216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Японские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оздорови-тельные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практики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11760" y="980728"/>
            <a:ext cx="1944216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индийской йоги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72000" y="980728"/>
            <a:ext cx="1944216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Оздорови-тельные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гимнастики Китая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32240" y="980728"/>
            <a:ext cx="2232248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Телесно-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практики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491880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96136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028384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187624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95536" y="2708920"/>
            <a:ext cx="1512168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 err="1" smtClean="0">
                <a:solidFill>
                  <a:schemeClr val="tx1"/>
                </a:solidFill>
              </a:rPr>
              <a:t>Буидо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Сотай-хо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Юмейхо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Рейки и др.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67744" y="2708920"/>
            <a:ext cx="2448272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Гималайская йога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Хатха-йога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Холистическая</a:t>
            </a:r>
            <a:r>
              <a:rPr lang="ru-RU" dirty="0" smtClean="0">
                <a:solidFill>
                  <a:schemeClr val="tx1"/>
                </a:solidFill>
              </a:rPr>
              <a:t> йога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76256" y="2708920"/>
            <a:ext cx="2088232" cy="2448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 err="1" smtClean="0">
                <a:solidFill>
                  <a:schemeClr val="tx1"/>
                </a:solidFill>
              </a:rPr>
              <a:t>Аюрведа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Гуа-ша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Холистический</a:t>
            </a:r>
            <a:r>
              <a:rPr lang="ru-RU" dirty="0" smtClean="0">
                <a:solidFill>
                  <a:schemeClr val="tx1"/>
                </a:solidFill>
              </a:rPr>
              <a:t> массаж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Тайский </a:t>
            </a:r>
            <a:r>
              <a:rPr lang="ru-RU" dirty="0" smtClean="0">
                <a:solidFill>
                  <a:schemeClr val="tx1"/>
                </a:solidFill>
              </a:rPr>
              <a:t>массаж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Рефлексотерапия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Ауриколотерапия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Йогический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массаж и др.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2708920"/>
            <a:ext cx="1728192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Ушу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Цигун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Тайцзицюань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403648" y="5301208"/>
            <a:ext cx="6048672" cy="720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Дыхательно-образные упражнения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491880" y="400506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868144" y="393305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7236296" y="522920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115616" y="3933056"/>
            <a:ext cx="5040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645024"/>
            <a:ext cx="4104456" cy="2736619"/>
          </a:xfrm>
          <a:prstGeom prst="rect">
            <a:avLst/>
          </a:prstGeom>
        </p:spPr>
      </p:pic>
      <p:pic>
        <p:nvPicPr>
          <p:cNvPr id="3" name="Рисунок 2" descr="IMG_9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4104456" cy="2784260"/>
          </a:xfrm>
          <a:prstGeom prst="rect">
            <a:avLst/>
          </a:prstGeom>
        </p:spPr>
      </p:pic>
      <p:pic>
        <p:nvPicPr>
          <p:cNvPr id="4" name="Рисунок 3" descr="IMG_9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620688"/>
            <a:ext cx="4139952" cy="2759968"/>
          </a:xfrm>
          <a:prstGeom prst="rect">
            <a:avLst/>
          </a:prstGeom>
        </p:spPr>
      </p:pic>
      <p:pic>
        <p:nvPicPr>
          <p:cNvPr id="5" name="Рисунок 4" descr="IMG_98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4103849" cy="27353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1663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 студентов по дисциплинам кафедры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 и ФК Востока</a:t>
            </a:r>
            <a:endParaRPr lang="arn-C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студентов</a:t>
            </a:r>
            <a:endParaRPr lang="arn-C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9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648149" cy="2736304"/>
          </a:xfrm>
          <a:prstGeom prst="rect">
            <a:avLst/>
          </a:prstGeom>
        </p:spPr>
      </p:pic>
      <p:pic>
        <p:nvPicPr>
          <p:cNvPr id="13" name="Рисунок 12" descr="IMG_6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05064"/>
            <a:ext cx="3599892" cy="2399928"/>
          </a:xfrm>
          <a:prstGeom prst="rect">
            <a:avLst/>
          </a:prstGeom>
        </p:spPr>
      </p:pic>
      <p:pic>
        <p:nvPicPr>
          <p:cNvPr id="15" name="Рисунок 14" descr="DSC_0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4224470" cy="2376264"/>
          </a:xfrm>
          <a:prstGeom prst="rect">
            <a:avLst/>
          </a:prstGeom>
        </p:spPr>
      </p:pic>
      <p:pic>
        <p:nvPicPr>
          <p:cNvPr id="16" name="Рисунок 15" descr="DSC_1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124744"/>
            <a:ext cx="4499992" cy="25312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PP_0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176464" cy="2784309"/>
          </a:xfrm>
          <a:prstGeom prst="rect">
            <a:avLst/>
          </a:prstGeom>
        </p:spPr>
      </p:pic>
      <p:pic>
        <p:nvPicPr>
          <p:cNvPr id="9" name="Рисунок 8" descr="DPP_0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933056"/>
            <a:ext cx="4067944" cy="2711962"/>
          </a:xfrm>
          <a:prstGeom prst="rect">
            <a:avLst/>
          </a:prstGeom>
        </p:spPr>
      </p:pic>
      <p:pic>
        <p:nvPicPr>
          <p:cNvPr id="10" name="Рисунок 9" descr="IMG_9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4043941" cy="3032956"/>
          </a:xfrm>
          <a:prstGeom prst="rect">
            <a:avLst/>
          </a:prstGeom>
        </p:spPr>
      </p:pic>
      <p:pic>
        <p:nvPicPr>
          <p:cNvPr id="11" name="Рисунок 10" descr="IMG_9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692696"/>
            <a:ext cx="4043941" cy="30329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11663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Массовые мероприятия кафедры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и ФК Востока</a:t>
            </a:r>
            <a:endParaRPr lang="arn-C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416824" cy="37444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>
                  <a:solidFill>
                    <a:schemeClr val="bg1"/>
                  </a:solidFill>
                </a:ln>
              </a:rPr>
              <a:t>История развития</a:t>
            </a:r>
            <a:r>
              <a:rPr lang="ru-RU" sz="6000" dirty="0" smtClean="0">
                <a:ln>
                  <a:solidFill>
                    <a:schemeClr val="bg1"/>
                  </a:solidFill>
                </a:ln>
              </a:rPr>
              <a:t/>
            </a:r>
            <a:br>
              <a:rPr lang="ru-RU" sz="6000" dirty="0" smtClean="0">
                <a:ln>
                  <a:solidFill>
                    <a:schemeClr val="bg1"/>
                  </a:solidFill>
                </a:ln>
              </a:rPr>
            </a:br>
            <a:r>
              <a:rPr lang="ru-RU" sz="6000" dirty="0" smtClean="0">
                <a:ln>
                  <a:solidFill>
                    <a:schemeClr val="bg1"/>
                  </a:solidFill>
                </a:ln>
              </a:rPr>
              <a:t/>
            </a:r>
            <a:br>
              <a:rPr lang="ru-RU" sz="6000" dirty="0" smtClean="0">
                <a:ln>
                  <a:solidFill>
                    <a:schemeClr val="bg1"/>
                  </a:solidFill>
                </a:ln>
              </a:rPr>
            </a:br>
            <a:r>
              <a:rPr lang="ru-RU" sz="6000" dirty="0" smtClean="0">
                <a:ln>
                  <a:solidFill>
                    <a:schemeClr val="bg1"/>
                  </a:solidFill>
                </a:ln>
              </a:rPr>
              <a:t>   (1998-2018)</a:t>
            </a:r>
            <a:endParaRPr lang="ru-RU" sz="6000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Минта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528392" cy="44104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67944" y="764704"/>
            <a:ext cx="47160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Сюи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Минтан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Профессор Пекинского института исследований особых возможностей человека при Академии наук Китая, президент Ассоциации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Чжун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Юань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профессор Пекинской совместной Китайско-Западной больницы.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автором ряда серьезных разработок в области компьютерных технологий и метода непосредственной передачи знаний от учителя к любому количеству учеников.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Сюи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также работает на кафедре при Мировом академическом сообществе исследований медицинского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(которое основано в Пекинском университете традиционной китайской медицины), являясь там ведущим специалистом-консультантом. Учредитель, вице-президент Института исследований Восточной медицины на Украине.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240360" cy="41307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936" y="90872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Ананд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Сирджанхар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Кандидат физико-математических наук, президент международной ассоциации «Аура» (Киев).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Рэйки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астролог, мастер и создатель глубинных практик,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групп-лидер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динамических медитаций, психолог, действительный член Академии психологии, предпринимательства и менеджмента, почетный профессор Международной кадровой академии за многолетнюю плодотворную научно-педагогическую деятельность, цикл работ по психологии и педагогике, а также укрепление международного сотрудничества.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l0571HLl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752528" cy="410445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76056" y="1113710"/>
            <a:ext cx="388843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Исаков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Исакович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Выпускник Пекинской академии ушу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Чжицян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Преподаватель в клубе единомышленников "Белый журавль". Имеет международные сертификаты.</a:t>
            </a:r>
          </a:p>
          <a:p>
            <a:pPr indent="450850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Владеет 8-ю видами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(буддийский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Инь-Ян-Гун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юань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дыхание яшмовой лягушки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снижения веса, перемещение пилюли в полдень и полночь и некоторыми другими).</a:t>
            </a:r>
          </a:p>
          <a:p>
            <a:pPr indent="450850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Обучает комплексам стилей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Чэнь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Ян, формам с оружием (тонкий меч,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веер), упражнениям с палочкой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тайцзи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тайцзибаном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096344" cy="440981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707904" y="1134036"/>
            <a:ext cx="51845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Торсунов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Олег Геннадьевич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Врач,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кандидат медицинских наук.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два российских патента на изобретения: «Способ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иппликаторной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фиторефлексотерапии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«Лечебная салфетка». Большое внимание уделяет вопросам правильного питания и режима дня, имеет собственные научные разработки в этой области.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Ведет научные исследования, направленные на улучшение качества жизни (здоровый образ жизни). Является специалистом в широкой области медицинских наук: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Аюрведа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дермато-венерология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терапия, иглоукалывание, акупунктура, акупрессура,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фитотерапия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рефлексотерапия,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литотерапия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народная медицина. Разработал авторские методики лечения и диагностики заболеваний. Его собственные методы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литорефлексотерапии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(лечение камнями и минералами), лечение с помощью веток и коры деревьев, которые оказались эффективны при лечении практически всех хронических заболеваний, не имеют аналогов в мире.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трожак_Ольга_Леонидо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20688"/>
            <a:ext cx="2255651" cy="3379253"/>
          </a:xfrm>
          <a:prstGeom prst="rect">
            <a:avLst/>
          </a:prstGeom>
        </p:spPr>
      </p:pic>
      <p:pic>
        <p:nvPicPr>
          <p:cNvPr id="3" name="Рисунок 2" descr="5yeacLUYj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764704"/>
            <a:ext cx="2301852" cy="3456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221088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Петрожак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Ольга Леонидовна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к.п.н., доцент,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кафедры теории и методики оздоровительных технологий и физической культуры Востока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437112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Шварев Юрий Юрьевич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кафедры теории и методики оздоровительных технологий и физической культуры Востока,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директор спортивного клуба «Держава»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24744"/>
            <a:ext cx="2664295" cy="3415763"/>
          </a:xfrm>
          <a:prstGeom prst="rect">
            <a:avLst/>
          </a:prstGeom>
        </p:spPr>
      </p:pic>
      <p:pic>
        <p:nvPicPr>
          <p:cNvPr id="5" name="Рисунок 4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2861293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797152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Ольга Александровна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доцент кафедры теории и методики оздоровительных технологий и физической культуры Востока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4797152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Ефимов Денис Владимирович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кафедры теории и методики оздоровительных технологий и физической культуры Востока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91" name="Rectangle 39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География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выпускников кафедры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77231" name="Group 79"/>
          <p:cNvGrpSpPr>
            <a:grpSpLocks noChangeAspect="1"/>
          </p:cNvGrpSpPr>
          <p:nvPr/>
        </p:nvGrpSpPr>
        <p:grpSpPr bwMode="auto">
          <a:xfrm>
            <a:off x="467544" y="620688"/>
            <a:ext cx="8424936" cy="5486400"/>
            <a:chOff x="4776" y="3719"/>
            <a:chExt cx="7200" cy="4320"/>
          </a:xfrm>
        </p:grpSpPr>
        <p:sp>
          <p:nvSpPr>
            <p:cNvPr id="177232" name="AutoShape 80"/>
            <p:cNvSpPr>
              <a:spLocks noChangeAspect="1" noChangeArrowheads="1"/>
            </p:cNvSpPr>
            <p:nvPr/>
          </p:nvSpPr>
          <p:spPr bwMode="auto">
            <a:xfrm>
              <a:off x="4776" y="3719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7233" name="Group 81"/>
            <p:cNvGrpSpPr>
              <a:grpSpLocks/>
            </p:cNvGrpSpPr>
            <p:nvPr/>
          </p:nvGrpSpPr>
          <p:grpSpPr bwMode="auto">
            <a:xfrm>
              <a:off x="4776" y="3889"/>
              <a:ext cx="6952" cy="4009"/>
              <a:chOff x="4776" y="3889"/>
              <a:chExt cx="6952" cy="4009"/>
            </a:xfrm>
          </p:grpSpPr>
          <p:sp>
            <p:nvSpPr>
              <p:cNvPr id="177234" name="AutoShape 82"/>
              <p:cNvSpPr>
                <a:spLocks noChangeArrowheads="1"/>
              </p:cNvSpPr>
              <p:nvPr/>
            </p:nvSpPr>
            <p:spPr bwMode="auto">
              <a:xfrm>
                <a:off x="7238" y="5363"/>
                <a:ext cx="1980" cy="63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2200" dirty="0" smtClean="0">
                    <a:latin typeface="Times New Roman" pitchFamily="18" charset="0"/>
                  </a:rPr>
                  <a:t>Области </a:t>
                </a:r>
              </a:p>
              <a:p>
                <a:r>
                  <a:rPr lang="ru-RU" sz="2200" dirty="0" smtClean="0">
                    <a:latin typeface="Times New Roman" pitchFamily="18" charset="0"/>
                  </a:rPr>
                  <a:t>и города</a:t>
                </a:r>
                <a:endParaRPr lang="ru-RU" dirty="0"/>
              </a:p>
            </p:txBody>
          </p:sp>
          <p:sp>
            <p:nvSpPr>
              <p:cNvPr id="177235" name="AutoShape 83"/>
              <p:cNvSpPr>
                <a:spLocks noChangeArrowheads="1"/>
              </p:cNvSpPr>
              <p:nvPr/>
            </p:nvSpPr>
            <p:spPr bwMode="auto">
              <a:xfrm>
                <a:off x="4776" y="6270"/>
                <a:ext cx="1013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  <a:p>
                <a:r>
                  <a:rPr lang="ru-RU" sz="1400" b="1" dirty="0">
                    <a:latin typeface="Times New Roman" pitchFamily="18" charset="0"/>
                  </a:rPr>
                  <a:t>Пенза</a:t>
                </a:r>
                <a:endParaRPr lang="ru-RU" sz="1400" b="1" dirty="0"/>
              </a:p>
            </p:txBody>
          </p:sp>
          <p:sp>
            <p:nvSpPr>
              <p:cNvPr id="177236" name="AutoShape 84"/>
              <p:cNvSpPr>
                <a:spLocks noChangeArrowheads="1"/>
              </p:cNvSpPr>
              <p:nvPr/>
            </p:nvSpPr>
            <p:spPr bwMode="auto">
              <a:xfrm>
                <a:off x="9576" y="6270"/>
                <a:ext cx="984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1400" b="1" dirty="0">
                    <a:latin typeface="Times New Roman" pitchFamily="18" charset="0"/>
                  </a:rPr>
                  <a:t>Пермская область</a:t>
                </a:r>
                <a:endParaRPr lang="ru-RU" sz="1400" b="1" dirty="0"/>
              </a:p>
            </p:txBody>
          </p:sp>
          <p:sp>
            <p:nvSpPr>
              <p:cNvPr id="177237" name="AutoShape 85"/>
              <p:cNvSpPr>
                <a:spLocks noChangeArrowheads="1"/>
              </p:cNvSpPr>
              <p:nvPr/>
            </p:nvSpPr>
            <p:spPr bwMode="auto">
              <a:xfrm>
                <a:off x="7176" y="6270"/>
                <a:ext cx="1075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1400" b="1" dirty="0" smtClean="0">
                    <a:latin typeface="Times New Roman" pitchFamily="18" charset="0"/>
                  </a:rPr>
                  <a:t>Курганская </a:t>
                </a:r>
                <a:r>
                  <a:rPr lang="ru-RU" sz="1400" b="1" dirty="0">
                    <a:latin typeface="Times New Roman" pitchFamily="18" charset="0"/>
                  </a:rPr>
                  <a:t>область</a:t>
                </a:r>
                <a:endParaRPr lang="ru-RU" b="1" dirty="0"/>
              </a:p>
            </p:txBody>
          </p:sp>
          <p:sp>
            <p:nvSpPr>
              <p:cNvPr id="177238" name="AutoShape 86"/>
              <p:cNvSpPr>
                <a:spLocks noChangeArrowheads="1"/>
              </p:cNvSpPr>
              <p:nvPr/>
            </p:nvSpPr>
            <p:spPr bwMode="auto">
              <a:xfrm>
                <a:off x="5884" y="5363"/>
                <a:ext cx="1081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1400" b="1" dirty="0" err="1" smtClean="0">
                    <a:latin typeface="Times New Roman" pitchFamily="18" charset="0"/>
                  </a:rPr>
                  <a:t>Свердловс-кая</a:t>
                </a:r>
                <a:r>
                  <a:rPr lang="ru-RU" sz="1400" b="1" dirty="0" smtClean="0">
                    <a:latin typeface="Times New Roman" pitchFamily="18" charset="0"/>
                  </a:rPr>
                  <a:t> </a:t>
                </a:r>
              </a:p>
              <a:p>
                <a:r>
                  <a:rPr lang="ru-RU" sz="1400" b="1" dirty="0" smtClean="0">
                    <a:latin typeface="Times New Roman" pitchFamily="18" charset="0"/>
                  </a:rPr>
                  <a:t>область</a:t>
                </a:r>
                <a:endParaRPr lang="ru-RU" b="1" dirty="0"/>
              </a:p>
            </p:txBody>
          </p:sp>
          <p:sp>
            <p:nvSpPr>
              <p:cNvPr id="177239" name="AutoShape 87"/>
              <p:cNvSpPr>
                <a:spLocks noChangeArrowheads="1"/>
              </p:cNvSpPr>
              <p:nvPr/>
            </p:nvSpPr>
            <p:spPr bwMode="auto">
              <a:xfrm>
                <a:off x="4838" y="3889"/>
                <a:ext cx="923" cy="6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 sz="1600" b="1" dirty="0" smtClean="0">
                  <a:latin typeface="Times New Roman" pitchFamily="18" charset="0"/>
                </a:endParaRPr>
              </a:p>
              <a:p>
                <a:r>
                  <a:rPr lang="ru-RU" sz="1600" b="1" dirty="0" smtClean="0">
                    <a:latin typeface="Times New Roman" pitchFamily="18" charset="0"/>
                  </a:rPr>
                  <a:t>Тыва</a:t>
                </a:r>
                <a:endParaRPr lang="ru-RU" sz="1600" b="1" dirty="0"/>
              </a:p>
            </p:txBody>
          </p:sp>
          <p:sp>
            <p:nvSpPr>
              <p:cNvPr id="177240" name="AutoShape 88"/>
              <p:cNvSpPr>
                <a:spLocks noChangeArrowheads="1"/>
              </p:cNvSpPr>
              <p:nvPr/>
            </p:nvSpPr>
            <p:spPr bwMode="auto">
              <a:xfrm>
                <a:off x="5945" y="7178"/>
                <a:ext cx="1081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1400" b="1" dirty="0" err="1" smtClean="0">
                    <a:latin typeface="Times New Roman" pitchFamily="18" charset="0"/>
                  </a:rPr>
                  <a:t>Краснодар-ский</a:t>
                </a:r>
                <a:r>
                  <a:rPr lang="ru-RU" sz="1400" b="1" dirty="0" smtClean="0">
                    <a:latin typeface="Times New Roman" pitchFamily="18" charset="0"/>
                  </a:rPr>
                  <a:t> </a:t>
                </a:r>
              </a:p>
              <a:p>
                <a:r>
                  <a:rPr lang="ru-RU" sz="1400" b="1" dirty="0" smtClean="0">
                    <a:latin typeface="Times New Roman" pitchFamily="18" charset="0"/>
                  </a:rPr>
                  <a:t>край</a:t>
                </a:r>
                <a:endParaRPr lang="ru-RU" b="1" dirty="0"/>
              </a:p>
            </p:txBody>
          </p:sp>
          <p:sp>
            <p:nvSpPr>
              <p:cNvPr id="177241" name="AutoShape 89"/>
              <p:cNvSpPr>
                <a:spLocks noChangeArrowheads="1"/>
              </p:cNvSpPr>
              <p:nvPr/>
            </p:nvSpPr>
            <p:spPr bwMode="auto">
              <a:xfrm>
                <a:off x="9453" y="5363"/>
                <a:ext cx="1231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1600" b="1" dirty="0" err="1" smtClean="0">
                    <a:latin typeface="Times New Roman" pitchFamily="18" charset="0"/>
                  </a:rPr>
                  <a:t>Оренбургс-кая</a:t>
                </a:r>
                <a:r>
                  <a:rPr lang="ru-RU" sz="1600" b="1" dirty="0" smtClean="0">
                    <a:latin typeface="Times New Roman" pitchFamily="18" charset="0"/>
                  </a:rPr>
                  <a:t> </a:t>
                </a:r>
              </a:p>
              <a:p>
                <a:r>
                  <a:rPr lang="ru-RU" sz="1600" b="1" dirty="0" smtClean="0">
                    <a:latin typeface="Times New Roman" pitchFamily="18" charset="0"/>
                  </a:rPr>
                  <a:t>область</a:t>
                </a:r>
                <a:endParaRPr lang="ru-RU" sz="1600" b="1" dirty="0"/>
              </a:p>
            </p:txBody>
          </p:sp>
          <p:sp>
            <p:nvSpPr>
              <p:cNvPr id="177242" name="AutoShape 90"/>
              <p:cNvSpPr>
                <a:spLocks noChangeArrowheads="1"/>
              </p:cNvSpPr>
              <p:nvPr/>
            </p:nvSpPr>
            <p:spPr bwMode="auto">
              <a:xfrm>
                <a:off x="7114" y="7178"/>
                <a:ext cx="1081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1400" b="1" dirty="0" err="1" smtClean="0">
                    <a:latin typeface="Times New Roman" pitchFamily="18" charset="0"/>
                  </a:rPr>
                  <a:t>Красноярс-кий</a:t>
                </a:r>
                <a:r>
                  <a:rPr lang="ru-RU" sz="1400" b="1" dirty="0" smtClean="0">
                    <a:latin typeface="Times New Roman" pitchFamily="18" charset="0"/>
                  </a:rPr>
                  <a:t> </a:t>
                </a:r>
              </a:p>
              <a:p>
                <a:r>
                  <a:rPr lang="ru-RU" sz="1400" b="1" dirty="0" smtClean="0">
                    <a:latin typeface="Times New Roman" pitchFamily="18" charset="0"/>
                  </a:rPr>
                  <a:t>край</a:t>
                </a:r>
                <a:endParaRPr lang="ru-RU" b="1" dirty="0"/>
              </a:p>
            </p:txBody>
          </p:sp>
          <p:sp>
            <p:nvSpPr>
              <p:cNvPr id="177243" name="AutoShape 91"/>
              <p:cNvSpPr>
                <a:spLocks noChangeArrowheads="1"/>
              </p:cNvSpPr>
              <p:nvPr/>
            </p:nvSpPr>
            <p:spPr bwMode="auto">
              <a:xfrm>
                <a:off x="8407" y="6270"/>
                <a:ext cx="1044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1400" b="1" dirty="0">
                    <a:latin typeface="Times New Roman" pitchFamily="18" charset="0"/>
                  </a:rPr>
                  <a:t>Иркутская область</a:t>
                </a:r>
                <a:endParaRPr lang="ru-RU" b="1" dirty="0"/>
              </a:p>
            </p:txBody>
          </p:sp>
          <p:sp>
            <p:nvSpPr>
              <p:cNvPr id="177244" name="AutoShape 92"/>
              <p:cNvSpPr>
                <a:spLocks noChangeArrowheads="1"/>
              </p:cNvSpPr>
              <p:nvPr/>
            </p:nvSpPr>
            <p:spPr bwMode="auto">
              <a:xfrm>
                <a:off x="8284" y="7178"/>
                <a:ext cx="1169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1400" b="1" dirty="0" smtClean="0">
                    <a:latin typeface="Times New Roman" pitchFamily="18" charset="0"/>
                  </a:rPr>
                  <a:t>Комсомольск </a:t>
                </a:r>
                <a:r>
                  <a:rPr lang="ru-RU" sz="1400" b="1" dirty="0">
                    <a:latin typeface="Times New Roman" pitchFamily="18" charset="0"/>
                  </a:rPr>
                  <a:t>на </a:t>
                </a:r>
                <a:endParaRPr lang="ru-RU" sz="1400" b="1" dirty="0" smtClean="0">
                  <a:latin typeface="Times New Roman" pitchFamily="18" charset="0"/>
                </a:endParaRPr>
              </a:p>
              <a:p>
                <a:r>
                  <a:rPr lang="ru-RU" sz="1400" b="1" dirty="0" smtClean="0">
                    <a:latin typeface="Times New Roman" pitchFamily="18" charset="0"/>
                  </a:rPr>
                  <a:t>Амуре</a:t>
                </a:r>
                <a:endParaRPr lang="ru-RU" sz="1400" b="1" dirty="0">
                  <a:latin typeface="Times New Roman" pitchFamily="18" charset="0"/>
                </a:endParaRPr>
              </a:p>
              <a:p>
                <a:endParaRPr lang="ru-RU" b="1" dirty="0"/>
              </a:p>
            </p:txBody>
          </p:sp>
          <p:sp>
            <p:nvSpPr>
              <p:cNvPr id="177245" name="AutoShape 93"/>
              <p:cNvSpPr>
                <a:spLocks noChangeArrowheads="1"/>
              </p:cNvSpPr>
              <p:nvPr/>
            </p:nvSpPr>
            <p:spPr bwMode="auto">
              <a:xfrm>
                <a:off x="5875" y="6290"/>
                <a:ext cx="1116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1400" b="1" dirty="0" smtClean="0">
                    <a:latin typeface="Times New Roman" pitchFamily="18" charset="0"/>
                  </a:rPr>
                  <a:t>Мурманская область</a:t>
                </a:r>
                <a:endParaRPr lang="ru-RU" b="1" dirty="0"/>
              </a:p>
            </p:txBody>
          </p:sp>
          <p:sp>
            <p:nvSpPr>
              <p:cNvPr id="177246" name="AutoShape 94"/>
              <p:cNvSpPr>
                <a:spLocks noChangeArrowheads="1"/>
              </p:cNvSpPr>
              <p:nvPr/>
            </p:nvSpPr>
            <p:spPr bwMode="auto">
              <a:xfrm>
                <a:off x="10745" y="3889"/>
                <a:ext cx="862" cy="6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  <a:p>
                <a:r>
                  <a:rPr lang="ru-RU" sz="1400" b="1" dirty="0">
                    <a:latin typeface="Times New Roman" pitchFamily="18" charset="0"/>
                  </a:rPr>
                  <a:t>Коми</a:t>
                </a:r>
                <a:endParaRPr lang="ru-RU" sz="1400" b="1" dirty="0"/>
              </a:p>
            </p:txBody>
          </p:sp>
          <p:sp>
            <p:nvSpPr>
              <p:cNvPr id="177247" name="AutoShape 95"/>
              <p:cNvSpPr>
                <a:spLocks noChangeArrowheads="1"/>
              </p:cNvSpPr>
              <p:nvPr/>
            </p:nvSpPr>
            <p:spPr bwMode="auto">
              <a:xfrm>
                <a:off x="7484" y="4626"/>
                <a:ext cx="1475" cy="45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1600" b="1" dirty="0" smtClean="0">
                    <a:latin typeface="Times New Roman" pitchFamily="18" charset="0"/>
                  </a:rPr>
                  <a:t>Башкортостан</a:t>
                </a:r>
                <a:endParaRPr lang="ru-RU" sz="1600" b="1" dirty="0"/>
              </a:p>
            </p:txBody>
          </p:sp>
          <p:sp>
            <p:nvSpPr>
              <p:cNvPr id="177249" name="AutoShape 97"/>
              <p:cNvSpPr>
                <a:spLocks noChangeArrowheads="1"/>
              </p:cNvSpPr>
              <p:nvPr/>
            </p:nvSpPr>
            <p:spPr bwMode="auto">
              <a:xfrm>
                <a:off x="10807" y="5363"/>
                <a:ext cx="921" cy="7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 sz="1600" b="1" dirty="0">
                  <a:latin typeface="Times New Roman" pitchFamily="18" charset="0"/>
                </a:endParaRPr>
              </a:p>
              <a:p>
                <a:r>
                  <a:rPr lang="ru-RU" sz="1600" b="1" dirty="0">
                    <a:latin typeface="Times New Roman" pitchFamily="18" charset="0"/>
                  </a:rPr>
                  <a:t>Тюмень</a:t>
                </a:r>
                <a:endParaRPr lang="ru-RU" sz="1600" b="1" dirty="0"/>
              </a:p>
            </p:txBody>
          </p:sp>
          <p:sp>
            <p:nvSpPr>
              <p:cNvPr id="177250" name="AutoShape 98"/>
              <p:cNvSpPr>
                <a:spLocks noChangeArrowheads="1"/>
              </p:cNvSpPr>
              <p:nvPr/>
            </p:nvSpPr>
            <p:spPr bwMode="auto">
              <a:xfrm>
                <a:off x="9576" y="3889"/>
                <a:ext cx="1046" cy="62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 sz="1600" b="1" dirty="0">
                  <a:latin typeface="Times New Roman" pitchFamily="18" charset="0"/>
                </a:endParaRPr>
              </a:p>
              <a:p>
                <a:r>
                  <a:rPr lang="ru-RU" sz="1600" b="1" dirty="0">
                    <a:latin typeface="Times New Roman" pitchFamily="18" charset="0"/>
                  </a:rPr>
                  <a:t>Молдова</a:t>
                </a:r>
                <a:endParaRPr lang="ru-RU" sz="1600" b="1" dirty="0"/>
              </a:p>
            </p:txBody>
          </p:sp>
          <p:sp>
            <p:nvSpPr>
              <p:cNvPr id="177251" name="Line 99"/>
              <p:cNvSpPr>
                <a:spLocks noChangeShapeType="1"/>
              </p:cNvSpPr>
              <p:nvPr/>
            </p:nvSpPr>
            <p:spPr bwMode="auto">
              <a:xfrm flipH="1">
                <a:off x="6930" y="5930"/>
                <a:ext cx="308" cy="397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77252" name="Line 100"/>
              <p:cNvSpPr>
                <a:spLocks noChangeShapeType="1"/>
              </p:cNvSpPr>
              <p:nvPr/>
            </p:nvSpPr>
            <p:spPr bwMode="auto">
              <a:xfrm>
                <a:off x="9268" y="4456"/>
                <a:ext cx="308" cy="17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77254" name="Line 102"/>
              <p:cNvSpPr>
                <a:spLocks noChangeShapeType="1"/>
              </p:cNvSpPr>
              <p:nvPr/>
            </p:nvSpPr>
            <p:spPr bwMode="auto">
              <a:xfrm>
                <a:off x="9207" y="5930"/>
                <a:ext cx="369" cy="397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" name="AutoShape 87"/>
          <p:cNvSpPr>
            <a:spLocks noChangeArrowheads="1"/>
          </p:cNvSpPr>
          <p:nvPr/>
        </p:nvSpPr>
        <p:spPr bwMode="auto">
          <a:xfrm>
            <a:off x="5580112" y="1772816"/>
            <a:ext cx="1368152" cy="5760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b="1" dirty="0" smtClean="0">
                <a:latin typeface="Times New Roman" pitchFamily="18" charset="0"/>
              </a:rPr>
              <a:t>Казахстан</a:t>
            </a:r>
            <a:endParaRPr lang="ru-RU" sz="1600" b="1" dirty="0"/>
          </a:p>
        </p:txBody>
      </p:sp>
      <p:sp>
        <p:nvSpPr>
          <p:cNvPr id="32" name="AutoShape 87"/>
          <p:cNvSpPr>
            <a:spLocks noChangeArrowheads="1"/>
          </p:cNvSpPr>
          <p:nvPr/>
        </p:nvSpPr>
        <p:spPr bwMode="auto">
          <a:xfrm>
            <a:off x="1763688" y="836712"/>
            <a:ext cx="1296144" cy="792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sz="1600" b="1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</a:rPr>
              <a:t>Удмуртия</a:t>
            </a:r>
            <a:endParaRPr lang="ru-RU" sz="1600" b="1" dirty="0"/>
          </a:p>
        </p:txBody>
      </p:sp>
      <p:sp>
        <p:nvSpPr>
          <p:cNvPr id="33" name="AutoShape 87"/>
          <p:cNvSpPr>
            <a:spLocks noChangeArrowheads="1"/>
          </p:cNvSpPr>
          <p:nvPr/>
        </p:nvSpPr>
        <p:spPr bwMode="auto">
          <a:xfrm>
            <a:off x="539552" y="5013176"/>
            <a:ext cx="1215008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b="1" dirty="0" err="1" smtClean="0">
                <a:latin typeface="Times New Roman" pitchFamily="18" charset="0"/>
              </a:rPr>
              <a:t>Волго-град</a:t>
            </a:r>
            <a:endParaRPr lang="ru-RU" sz="1600" b="1" dirty="0"/>
          </a:p>
        </p:txBody>
      </p:sp>
      <p:sp>
        <p:nvSpPr>
          <p:cNvPr id="34" name="AutoShape 87"/>
          <p:cNvSpPr>
            <a:spLocks noChangeArrowheads="1"/>
          </p:cNvSpPr>
          <p:nvPr/>
        </p:nvSpPr>
        <p:spPr bwMode="auto">
          <a:xfrm>
            <a:off x="7380312" y="3861048"/>
            <a:ext cx="1215008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b="1" dirty="0" err="1" smtClean="0">
                <a:latin typeface="Times New Roman" pitchFamily="18" charset="0"/>
              </a:rPr>
              <a:t>Новоси-бирск</a:t>
            </a:r>
            <a:endParaRPr lang="ru-RU" sz="1600" b="1" dirty="0" smtClean="0">
              <a:latin typeface="Times New Roman" pitchFamily="18" charset="0"/>
            </a:endParaRPr>
          </a:p>
        </p:txBody>
      </p:sp>
      <p:sp>
        <p:nvSpPr>
          <p:cNvPr id="35" name="AutoShape 87"/>
          <p:cNvSpPr>
            <a:spLocks noChangeArrowheads="1"/>
          </p:cNvSpPr>
          <p:nvPr/>
        </p:nvSpPr>
        <p:spPr bwMode="auto">
          <a:xfrm>
            <a:off x="1835696" y="1772816"/>
            <a:ext cx="1584176" cy="5760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b="1" dirty="0" smtClean="0">
                <a:latin typeface="Times New Roman" pitchFamily="18" charset="0"/>
              </a:rPr>
              <a:t>Азербайджан</a:t>
            </a:r>
            <a:endParaRPr lang="ru-RU" sz="1600" b="1" dirty="0"/>
          </a:p>
        </p:txBody>
      </p:sp>
      <p:sp>
        <p:nvSpPr>
          <p:cNvPr id="36" name="AutoShape 87"/>
          <p:cNvSpPr>
            <a:spLocks noChangeArrowheads="1"/>
          </p:cNvSpPr>
          <p:nvPr/>
        </p:nvSpPr>
        <p:spPr bwMode="auto">
          <a:xfrm>
            <a:off x="7308304" y="5013176"/>
            <a:ext cx="1215008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sz="1600" b="1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</a:rPr>
              <a:t>Омск</a:t>
            </a:r>
            <a:endParaRPr lang="ru-RU" sz="1600" b="1" dirty="0"/>
          </a:p>
        </p:txBody>
      </p:sp>
      <p:sp>
        <p:nvSpPr>
          <p:cNvPr id="39" name="Line 101"/>
          <p:cNvSpPr>
            <a:spLocks noChangeShapeType="1"/>
          </p:cNvSpPr>
          <p:nvPr/>
        </p:nvSpPr>
        <p:spPr bwMode="auto">
          <a:xfrm flipH="1">
            <a:off x="3923928" y="3501008"/>
            <a:ext cx="0" cy="3600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0" name="Line 101"/>
          <p:cNvSpPr>
            <a:spLocks noChangeShapeType="1"/>
          </p:cNvSpPr>
          <p:nvPr/>
        </p:nvSpPr>
        <p:spPr bwMode="auto">
          <a:xfrm flipH="1">
            <a:off x="5004048" y="3501008"/>
            <a:ext cx="0" cy="3600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1" name="Line 105"/>
          <p:cNvSpPr>
            <a:spLocks noChangeShapeType="1"/>
          </p:cNvSpPr>
          <p:nvPr/>
        </p:nvSpPr>
        <p:spPr bwMode="auto">
          <a:xfrm flipH="1" flipV="1">
            <a:off x="3059832" y="3068960"/>
            <a:ext cx="28803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2" name="Line 105"/>
          <p:cNvSpPr>
            <a:spLocks noChangeShapeType="1"/>
          </p:cNvSpPr>
          <p:nvPr/>
        </p:nvSpPr>
        <p:spPr bwMode="auto">
          <a:xfrm flipV="1">
            <a:off x="5652120" y="3068960"/>
            <a:ext cx="279648" cy="838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3" name="AutoShape 87"/>
          <p:cNvSpPr>
            <a:spLocks noChangeArrowheads="1"/>
          </p:cNvSpPr>
          <p:nvPr/>
        </p:nvSpPr>
        <p:spPr bwMode="auto">
          <a:xfrm>
            <a:off x="6084168" y="5013176"/>
            <a:ext cx="11430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sz="1600" b="1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</a:rPr>
              <a:t>Москва</a:t>
            </a:r>
            <a:endParaRPr lang="ru-RU" sz="1600" b="1" dirty="0"/>
          </a:p>
        </p:txBody>
      </p:sp>
      <p:sp>
        <p:nvSpPr>
          <p:cNvPr id="44" name="AutoShape 87"/>
          <p:cNvSpPr>
            <a:spLocks noChangeArrowheads="1"/>
          </p:cNvSpPr>
          <p:nvPr/>
        </p:nvSpPr>
        <p:spPr bwMode="auto">
          <a:xfrm>
            <a:off x="395536" y="2708920"/>
            <a:ext cx="1287016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b="1" dirty="0" smtClean="0">
                <a:latin typeface="Times New Roman" pitchFamily="18" charset="0"/>
              </a:rPr>
              <a:t>Санкт-Петербург</a:t>
            </a:r>
            <a:endParaRPr lang="ru-RU" sz="1600" b="1" dirty="0"/>
          </a:p>
        </p:txBody>
      </p:sp>
      <p:sp>
        <p:nvSpPr>
          <p:cNvPr id="45" name="AutoShape 82"/>
          <p:cNvSpPr>
            <a:spLocks noChangeArrowheads="1"/>
          </p:cNvSpPr>
          <p:nvPr/>
        </p:nvSpPr>
        <p:spPr bwMode="auto">
          <a:xfrm>
            <a:off x="3419872" y="836712"/>
            <a:ext cx="2316857" cy="800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200" dirty="0" smtClean="0">
                <a:latin typeface="Times New Roman" pitchFamily="18" charset="0"/>
              </a:rPr>
              <a:t>Республики</a:t>
            </a:r>
            <a:endParaRPr lang="ru-RU" dirty="0"/>
          </a:p>
        </p:txBody>
      </p:sp>
      <p:sp>
        <p:nvSpPr>
          <p:cNvPr id="46" name="Line 105"/>
          <p:cNvSpPr>
            <a:spLocks noChangeShapeType="1"/>
          </p:cNvSpPr>
          <p:nvPr/>
        </p:nvSpPr>
        <p:spPr bwMode="auto">
          <a:xfrm flipH="1" flipV="1">
            <a:off x="3059832" y="1196752"/>
            <a:ext cx="36004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7" name="Line 105"/>
          <p:cNvSpPr>
            <a:spLocks noChangeShapeType="1"/>
          </p:cNvSpPr>
          <p:nvPr/>
        </p:nvSpPr>
        <p:spPr bwMode="auto">
          <a:xfrm flipV="1">
            <a:off x="5724128" y="1196752"/>
            <a:ext cx="36004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8" name="Line 101"/>
          <p:cNvSpPr>
            <a:spLocks noChangeShapeType="1"/>
          </p:cNvSpPr>
          <p:nvPr/>
        </p:nvSpPr>
        <p:spPr bwMode="auto">
          <a:xfrm flipH="1">
            <a:off x="3131840" y="1556792"/>
            <a:ext cx="288032" cy="21602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9" name="Line 101"/>
          <p:cNvSpPr>
            <a:spLocks noChangeShapeType="1"/>
          </p:cNvSpPr>
          <p:nvPr/>
        </p:nvSpPr>
        <p:spPr bwMode="auto">
          <a:xfrm flipH="1">
            <a:off x="4572000" y="1628800"/>
            <a:ext cx="0" cy="14401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резентация бизнес-плана">
  <a:themeElements>
    <a:clrScheme name="Презентация бизнес-плана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Презентация бизнес-план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бизнес-плана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бизнес-плана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бизнес-плана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</Template>
  <TotalTime>1598</TotalTime>
  <Words>642</Words>
  <Application>Microsoft Office PowerPoint</Application>
  <PresentationFormat>Экран (4:3)</PresentationFormat>
  <Paragraphs>112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Презентация бизнес-плана</vt:lpstr>
      <vt:lpstr>Поток</vt:lpstr>
      <vt:lpstr>Слайд 1</vt:lpstr>
      <vt:lpstr>История развития     (1998-2018)</vt:lpstr>
      <vt:lpstr>Слайд 3</vt:lpstr>
      <vt:lpstr>Слайд 4</vt:lpstr>
      <vt:lpstr>Слайд 5</vt:lpstr>
      <vt:lpstr>Слайд 6</vt:lpstr>
      <vt:lpstr>Слайд 7</vt:lpstr>
      <vt:lpstr>Слайд 8</vt:lpstr>
      <vt:lpstr>География выпускников кафедры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Manager/>
  <Company>УралГУФК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subject/>
  <dc:creator>администратор</dc:creator>
  <cp:keywords/>
  <dc:description/>
  <cp:lastModifiedBy>user</cp:lastModifiedBy>
  <cp:revision>113</cp:revision>
  <dcterms:created xsi:type="dcterms:W3CDTF">2006-01-23T10:36:15Z</dcterms:created>
  <dcterms:modified xsi:type="dcterms:W3CDTF">2019-04-25T07:31:18Z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TC010175101049</vt:lpwstr>
  </property>
</Properties>
</file>